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4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2/2/2020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Природное сообщество.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sz="6600" dirty="0" smtClean="0">
                <a:solidFill>
                  <a:srgbClr val="00B050"/>
                </a:solidFill>
              </a:rPr>
              <a:t>Лес и его обитатели.</a:t>
            </a:r>
            <a:endParaRPr lang="ru-RU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448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474" b="6974"/>
          <a:stretch/>
        </p:blipFill>
        <p:spPr>
          <a:xfrm>
            <a:off x="336170" y="429902"/>
            <a:ext cx="5171931" cy="28477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510" y="218517"/>
            <a:ext cx="4858741" cy="31374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t="9562"/>
          <a:stretch/>
        </p:blipFill>
        <p:spPr>
          <a:xfrm>
            <a:off x="3627582" y="3540034"/>
            <a:ext cx="4754879" cy="306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45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0-02-05-46d854365c6a765b328119c412152d7e014885a0714c7fdb80863803823e2531_5d3f31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3955" y="144279"/>
            <a:ext cx="4650376" cy="654939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r="14204" b="11458"/>
          <a:stretch/>
        </p:blipFill>
        <p:spPr>
          <a:xfrm>
            <a:off x="6519966" y="144279"/>
            <a:ext cx="4949222" cy="3358283"/>
          </a:xfrm>
          <a:prstGeom prst="rect">
            <a:avLst/>
          </a:prstGeom>
        </p:spPr>
      </p:pic>
      <p:pic>
        <p:nvPicPr>
          <p:cNvPr id="1026" name="Picture 2" descr="https://cdn.pixabay.com/photo/2012/08/28/22/49/elk-55216_128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966" y="3641779"/>
            <a:ext cx="4949222" cy="321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10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0-02-0a-c780d61cf2c6ae7e1ad28ffa8d9141a21b1b3ad8638a43f8c646ed81d8252db9_ede85d8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2698" y="112359"/>
            <a:ext cx="4454433" cy="650293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3927" t="5770"/>
          <a:stretch/>
        </p:blipFill>
        <p:spPr>
          <a:xfrm>
            <a:off x="6152606" y="112359"/>
            <a:ext cx="4441370" cy="34040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1999" t="6761" r="11144" b="9048"/>
          <a:stretch/>
        </p:blipFill>
        <p:spPr>
          <a:xfrm>
            <a:off x="6191793" y="3728401"/>
            <a:ext cx="4362995" cy="288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4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516" y="830645"/>
            <a:ext cx="9603275" cy="1049235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0-02-05-f1c3578f4be160c030d644495ede83d85623058b0609113d31841159482348ec_3e605f6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2735" y="302951"/>
            <a:ext cx="3619894" cy="57193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1976" y="182880"/>
            <a:ext cx="5118162" cy="28477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12183" t="8615" r="5145" b="-35"/>
          <a:stretch/>
        </p:blipFill>
        <p:spPr>
          <a:xfrm>
            <a:off x="6113417" y="3162601"/>
            <a:ext cx="4928374" cy="35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0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0920" y="0"/>
            <a:ext cx="10584591" cy="1049235"/>
          </a:xfrm>
        </p:spPr>
        <p:txBody>
          <a:bodyPr numCol="1">
            <a:noAutofit/>
          </a:bodyPr>
          <a:lstStyle/>
          <a:p>
            <a:pPr algn="ctr"/>
            <a:r>
              <a:rPr lang="ru-RU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«верю – не верю»</a:t>
            </a:r>
            <a:br>
              <a:rPr lang="ru-RU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942236" y="1715286"/>
            <a:ext cx="9603275" cy="3450613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Да</a:t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Нет</a:t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Да</a:t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Нет</a:t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Нет</a:t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Да</a:t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Да</a:t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Нет</a:t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Нет</a:t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да </a:t>
            </a:r>
          </a:p>
        </p:txBody>
      </p:sp>
    </p:spTree>
    <p:extLst>
      <p:ext uri="{BB962C8B-B14F-4D97-AF65-F5344CB8AC3E}">
        <p14:creationId xmlns:p14="http://schemas.microsoft.com/office/powerpoint/2010/main" val="1017100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ряд: С. 39-40 (в.1)</a:t>
            </a:r>
          </a:p>
          <a:p>
            <a:pPr marL="0" indent="0" algn="ctr">
              <a:buNone/>
            </a:pP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ряд: С.41 -42 (в.2)</a:t>
            </a:r>
          </a:p>
          <a:p>
            <a:pPr marL="0" indent="0" algn="ctr">
              <a:buNone/>
            </a:pP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ряд: С. 42-43 (в.3)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46" y="177407"/>
            <a:ext cx="10711542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02075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Галерея</Template>
  <TotalTime>266</TotalTime>
  <Words>45</Words>
  <Application>Microsoft Office PowerPoint</Application>
  <PresentationFormat>Широкоэкранный</PresentationFormat>
  <Paragraphs>8</Paragraphs>
  <Slides>7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Gill Sans MT</vt:lpstr>
      <vt:lpstr>Times New Roman</vt:lpstr>
      <vt:lpstr>Gallery</vt:lpstr>
      <vt:lpstr>Природное сообщество.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 «верю – не верю»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Природное сообщество.</dc:title>
  <dc:creator>sav.smg@inbox.ru</dc:creator>
  <cp:lastModifiedBy>sav.smg@inbox.ru</cp:lastModifiedBy>
  <cp:revision>7</cp:revision>
  <dcterms:created xsi:type="dcterms:W3CDTF">2019-11-12T16:40:42Z</dcterms:created>
  <dcterms:modified xsi:type="dcterms:W3CDTF">2020-02-02T18:14:19Z</dcterms:modified>
</cp:coreProperties>
</file>